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84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3" r:id="rId22"/>
    <p:sldId id="290" r:id="rId23"/>
    <p:sldId id="285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86" r:id="rId32"/>
    <p:sldId id="287" r:id="rId33"/>
    <p:sldId id="288" r:id="rId34"/>
    <p:sldId id="289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00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4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487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2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8662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2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10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2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58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88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89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7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0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72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37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5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7A8DA-0C7B-4439-B342-B9E5D30AA24D}" type="datetimeFigureOut">
              <a:rPr lang="zh-CN" altLang="en-US" smtClean="0"/>
              <a:t>2018/6/22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766EE66-D2E2-48B9-8B2A-FDC5C7D9F2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90F10-E1DD-4EFB-8382-1E0CBFE7E2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个人博客系统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465A61-E3D8-46AA-A3B7-771215E88B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509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074B5-463D-4CF9-9053-4A9AFDDF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数据库重点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4D8E1-7575-428B-8117-BD6AD2D4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根据需求将数据建表，存入数据库中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将表</a:t>
            </a:r>
            <a:r>
              <a:rPr lang="en-US" altLang="zh-CN" dirty="0" err="1"/>
              <a:t>t_blog</a:t>
            </a:r>
            <a:r>
              <a:rPr lang="zh-CN" altLang="en-US" dirty="0"/>
              <a:t>与表</a:t>
            </a:r>
            <a:r>
              <a:rPr lang="en-US" altLang="zh-CN" dirty="0" err="1"/>
              <a:t>t_blogtype</a:t>
            </a:r>
            <a:r>
              <a:rPr lang="zh-CN" altLang="en-US" dirty="0"/>
              <a:t>利用外键关联起来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数据库中添加数据用于测试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62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A0406-6191-48C1-8858-C5A34038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后台结构一览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AD50DC-32CE-4056-B51B-72B101846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8" y="1422239"/>
            <a:ext cx="9619862" cy="4811652"/>
          </a:xfrm>
        </p:spPr>
      </p:pic>
    </p:spTree>
    <p:extLst>
      <p:ext uri="{BB962C8B-B14F-4D97-AF65-F5344CB8AC3E}">
        <p14:creationId xmlns:p14="http://schemas.microsoft.com/office/powerpoint/2010/main" val="60021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FA16C-CF33-4B6E-8809-732C60A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后台页面效果截选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790C13-7340-4190-9611-440DEC54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后台管理使用主流简单的</a:t>
            </a:r>
            <a:r>
              <a:rPr lang="en-US" altLang="zh-CN" dirty="0" err="1"/>
              <a:t>EasyUI</a:t>
            </a:r>
            <a:r>
              <a:rPr lang="zh-CN" altLang="en-US" dirty="0"/>
              <a:t>轻量级框架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在线编辑器使用了百度的</a:t>
            </a:r>
            <a:r>
              <a:rPr lang="en-US" altLang="zh-CN" dirty="0" err="1"/>
              <a:t>Ueditor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编辑器支持多功能上传</a:t>
            </a:r>
            <a:r>
              <a:rPr lang="en-US" altLang="zh-CN" dirty="0"/>
              <a:t>,</a:t>
            </a:r>
            <a:r>
              <a:rPr lang="zh-CN" altLang="en-US" dirty="0"/>
              <a:t>特性等等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搜索引擎运用了</a:t>
            </a:r>
            <a:r>
              <a:rPr lang="en-US" altLang="zh-CN" dirty="0" err="1"/>
              <a:t>Luence</a:t>
            </a:r>
            <a:r>
              <a:rPr lang="zh-CN" altLang="en-US" dirty="0"/>
              <a:t>框架</a:t>
            </a:r>
            <a:r>
              <a:rPr lang="en-US" altLang="zh-CN" dirty="0"/>
              <a:t>,</a:t>
            </a:r>
            <a:r>
              <a:rPr lang="zh-CN" altLang="en-US" dirty="0"/>
              <a:t>身份验证和授权运用了</a:t>
            </a:r>
            <a:r>
              <a:rPr lang="en-US" altLang="zh-CN" dirty="0"/>
              <a:t>Shiro</a:t>
            </a:r>
            <a:r>
              <a:rPr lang="zh-CN" altLang="en-US" dirty="0"/>
              <a:t>框架</a:t>
            </a:r>
            <a:r>
              <a:rPr lang="en-US" altLang="zh-CN" dirty="0"/>
              <a:t>(</a:t>
            </a:r>
            <a:r>
              <a:rPr lang="zh-CN" altLang="en-US" dirty="0"/>
              <a:t>后面详细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66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2274C4-FBB8-4FDA-95EB-C6768A6F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主页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5D10B3-3303-4AEC-873A-FDF0CF264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" y="1627736"/>
            <a:ext cx="9350759" cy="4284114"/>
          </a:xfrm>
        </p:spPr>
      </p:pic>
    </p:spTree>
    <p:extLst>
      <p:ext uri="{BB962C8B-B14F-4D97-AF65-F5344CB8AC3E}">
        <p14:creationId xmlns:p14="http://schemas.microsoft.com/office/powerpoint/2010/main" val="205232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3E263-30C0-49E1-9F0B-B9172B7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编写博客页面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E52F98-E322-4BEC-A225-DB14B8391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000"/>
            <a:ext cx="10316526" cy="4505229"/>
          </a:xfrm>
        </p:spPr>
      </p:pic>
    </p:spTree>
    <p:extLst>
      <p:ext uri="{BB962C8B-B14F-4D97-AF65-F5344CB8AC3E}">
        <p14:creationId xmlns:p14="http://schemas.microsoft.com/office/powerpoint/2010/main" val="403066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3DE04-7BE5-4094-911F-49976C4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博客信息管理页面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46D954-61B9-4954-9188-97349541E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000"/>
            <a:ext cx="10508787" cy="4477237"/>
          </a:xfrm>
        </p:spPr>
      </p:pic>
    </p:spTree>
    <p:extLst>
      <p:ext uri="{BB962C8B-B14F-4D97-AF65-F5344CB8AC3E}">
        <p14:creationId xmlns:p14="http://schemas.microsoft.com/office/powerpoint/2010/main" val="43037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60CDA-38B8-4AEE-9BDF-716CBDFB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审核评论页面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5B8BF2-A698-4809-B534-F7AB4C6B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37" y="1905000"/>
            <a:ext cx="10398576" cy="4141237"/>
          </a:xfrm>
        </p:spPr>
      </p:pic>
    </p:spTree>
    <p:extLst>
      <p:ext uri="{BB962C8B-B14F-4D97-AF65-F5344CB8AC3E}">
        <p14:creationId xmlns:p14="http://schemas.microsoft.com/office/powerpoint/2010/main" val="3266570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64A76-9E8D-404E-87D1-15AA9EE3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评论信息管理页面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3FE9F1-46B0-42AA-A907-07BF4EC83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8" y="1987420"/>
            <a:ext cx="10552686" cy="3965511"/>
          </a:xfrm>
        </p:spPr>
      </p:pic>
    </p:spTree>
    <p:extLst>
      <p:ext uri="{BB962C8B-B14F-4D97-AF65-F5344CB8AC3E}">
        <p14:creationId xmlns:p14="http://schemas.microsoft.com/office/powerpoint/2010/main" val="376898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56A1F-ADBB-4306-97E0-EE132755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修改个人信息页面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0725DD-E6CC-4EC7-99C1-70E7EEE49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7" y="1433587"/>
            <a:ext cx="10445620" cy="4478264"/>
          </a:xfrm>
        </p:spPr>
      </p:pic>
    </p:spTree>
    <p:extLst>
      <p:ext uri="{BB962C8B-B14F-4D97-AF65-F5344CB8AC3E}">
        <p14:creationId xmlns:p14="http://schemas.microsoft.com/office/powerpoint/2010/main" val="22511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113DD-7756-4A14-BD80-B73B197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修改密码页面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8B2D23-95C6-441C-A5C4-3494071B9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8" y="1726164"/>
            <a:ext cx="10079546" cy="4180114"/>
          </a:xfrm>
        </p:spPr>
      </p:pic>
    </p:spTree>
    <p:extLst>
      <p:ext uri="{BB962C8B-B14F-4D97-AF65-F5344CB8AC3E}">
        <p14:creationId xmlns:p14="http://schemas.microsoft.com/office/powerpoint/2010/main" val="378841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095AD-0CCB-476A-B682-DFAB7A0E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项目主要结构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CDDEDC-6DB1-48B2-A747-C12E668D0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22" y="1226147"/>
            <a:ext cx="7847045" cy="5143663"/>
          </a:xfrm>
        </p:spPr>
      </p:pic>
    </p:spTree>
    <p:extLst>
      <p:ext uri="{BB962C8B-B14F-4D97-AF65-F5344CB8AC3E}">
        <p14:creationId xmlns:p14="http://schemas.microsoft.com/office/powerpoint/2010/main" val="19316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937B9-7AE2-4A03-AD64-350AD6B9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刷新缓存页面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091958-B70E-4038-88DE-6D654F68B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45" y="1905000"/>
            <a:ext cx="10231668" cy="4010607"/>
          </a:xfrm>
        </p:spPr>
      </p:pic>
    </p:spTree>
    <p:extLst>
      <p:ext uri="{BB962C8B-B14F-4D97-AF65-F5344CB8AC3E}">
        <p14:creationId xmlns:p14="http://schemas.microsoft.com/office/powerpoint/2010/main" val="1751575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CDA06B-39B8-44F3-ADF6-CA7B5409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后台管理界面</a:t>
            </a:r>
            <a:r>
              <a:rPr lang="en-US" altLang="zh-CN" dirty="0"/>
              <a:t>:</a:t>
            </a:r>
            <a:r>
              <a:rPr lang="zh-CN" altLang="en-US" dirty="0"/>
              <a:t>消息提醒页面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64ED72-7FD7-464A-9B16-C0D17167E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0" y="1757999"/>
            <a:ext cx="9825103" cy="4145612"/>
          </a:xfrm>
        </p:spPr>
      </p:pic>
    </p:spTree>
    <p:extLst>
      <p:ext uri="{BB962C8B-B14F-4D97-AF65-F5344CB8AC3E}">
        <p14:creationId xmlns:p14="http://schemas.microsoft.com/office/powerpoint/2010/main" val="184491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8B80B-37D4-425D-A5A9-6DF743E1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后台主要技术实现与亮点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AB5E9-B496-4AA9-A699-27D0A3014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分为三部分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SSM</a:t>
            </a:r>
            <a:r>
              <a:rPr lang="zh-CN" altLang="en-US" dirty="0"/>
              <a:t>增删查改一览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后台登录</a:t>
            </a:r>
            <a:r>
              <a:rPr lang="en-US" altLang="zh-CN" dirty="0"/>
              <a:t>--Shiro</a:t>
            </a:r>
            <a:r>
              <a:rPr lang="zh-CN" altLang="en-US" dirty="0"/>
              <a:t>安全框架</a:t>
            </a:r>
            <a:r>
              <a:rPr lang="en-US" altLang="zh-CN" dirty="0"/>
              <a:t>;</a:t>
            </a:r>
          </a:p>
          <a:p>
            <a:r>
              <a:rPr lang="zh-CN" altLang="en-US"/>
              <a:t>后台加密</a:t>
            </a:r>
            <a:r>
              <a:rPr lang="en-US" altLang="zh-CN"/>
              <a:t>--</a:t>
            </a:r>
            <a:r>
              <a:rPr lang="en-US" altLang="zh-CN" dirty="0"/>
              <a:t>MD5</a:t>
            </a:r>
            <a:r>
              <a:rPr lang="zh-CN" altLang="en-US" dirty="0"/>
              <a:t>加密技术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搜索引擎框架</a:t>
            </a:r>
            <a:r>
              <a:rPr lang="en-US" altLang="zh-CN" dirty="0"/>
              <a:t>—</a:t>
            </a:r>
            <a:r>
              <a:rPr lang="en-US" altLang="zh-CN" dirty="0" err="1"/>
              <a:t>Luence</a:t>
            </a:r>
            <a:r>
              <a:rPr lang="zh-CN" altLang="en-US" dirty="0"/>
              <a:t>框架技术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19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CFEFD-03FC-4D65-A024-431221530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后台主要技术详解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74B546-E382-4C82-B3A2-B686D915C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03" y="1896934"/>
            <a:ext cx="3301204" cy="400047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CBE1F17-7777-4CFE-AA82-1ABF57EFC299}"/>
              </a:ext>
            </a:extLst>
          </p:cNvPr>
          <p:cNvSpPr txBox="1"/>
          <p:nvPr/>
        </p:nvSpPr>
        <p:spPr>
          <a:xfrm>
            <a:off x="1063690" y="1884784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具体的</a:t>
            </a:r>
            <a:r>
              <a:rPr lang="en-US" altLang="zh-CN" dirty="0"/>
              <a:t>SSM</a:t>
            </a:r>
            <a:r>
              <a:rPr lang="zh-CN" altLang="en-US" dirty="0"/>
              <a:t>增删查改一览</a:t>
            </a:r>
          </a:p>
        </p:txBody>
      </p:sp>
    </p:spTree>
    <p:extLst>
      <p:ext uri="{BB962C8B-B14F-4D97-AF65-F5344CB8AC3E}">
        <p14:creationId xmlns:p14="http://schemas.microsoft.com/office/powerpoint/2010/main" val="260497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35AAF-2CEE-44AB-8BF7-5F63A222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后端部分</a:t>
            </a:r>
            <a:r>
              <a:rPr lang="en-US" altLang="zh-CN" dirty="0"/>
              <a:t>:</a:t>
            </a:r>
            <a:r>
              <a:rPr lang="zh-CN" altLang="en-US" dirty="0"/>
              <a:t>登录界面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00DC795-A769-4BB5-B075-B1F34A89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0" y="1784387"/>
            <a:ext cx="8607888" cy="4090141"/>
          </a:xfrm>
        </p:spPr>
      </p:pic>
    </p:spTree>
    <p:extLst>
      <p:ext uri="{BB962C8B-B14F-4D97-AF65-F5344CB8AC3E}">
        <p14:creationId xmlns:p14="http://schemas.microsoft.com/office/powerpoint/2010/main" val="190421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0E5AC-71CF-4046-B324-38F264E7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技术难点与重点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E018843-6DD7-4598-850E-77937095C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55" y="2920481"/>
            <a:ext cx="10262500" cy="214604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F80A41-F78D-4AD4-BC87-64A999614B56}"/>
              </a:ext>
            </a:extLst>
          </p:cNvPr>
          <p:cNvSpPr txBox="1"/>
          <p:nvPr/>
        </p:nvSpPr>
        <p:spPr>
          <a:xfrm>
            <a:off x="1101012" y="250060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登录的拦截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97955C-04EF-4D74-8755-11AFDFBE7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5" y="2513805"/>
            <a:ext cx="3901778" cy="34293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71B67C-DD0B-4B36-90BD-59586A9DDA69}"/>
              </a:ext>
            </a:extLst>
          </p:cNvPr>
          <p:cNvSpPr txBox="1"/>
          <p:nvPr/>
        </p:nvSpPr>
        <p:spPr>
          <a:xfrm>
            <a:off x="1101012" y="5346440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具体怎么拦截和验证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711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8E5507-630C-4238-AE84-577C22E6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:Shiro</a:t>
            </a:r>
            <a:r>
              <a:rPr lang="zh-CN" altLang="en-US" dirty="0"/>
              <a:t>安全框架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1615C5-09C8-4981-8566-168E0A1ACB3E}"/>
              </a:ext>
            </a:extLst>
          </p:cNvPr>
          <p:cNvSpPr txBox="1"/>
          <p:nvPr/>
        </p:nvSpPr>
        <p:spPr>
          <a:xfrm>
            <a:off x="1073020" y="2360645"/>
            <a:ext cx="626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在项目</a:t>
            </a:r>
            <a:r>
              <a:rPr lang="en-US" altLang="zh-CN" dirty="0"/>
              <a:t>web.xml</a:t>
            </a:r>
            <a:r>
              <a:rPr lang="zh-CN" altLang="en-US" dirty="0"/>
              <a:t>中定义</a:t>
            </a:r>
            <a:r>
              <a:rPr lang="en-US" altLang="zh-CN" dirty="0" err="1"/>
              <a:t>shiro</a:t>
            </a:r>
            <a:r>
              <a:rPr lang="zh-CN" altLang="en-US" dirty="0"/>
              <a:t>过滤器，过滤掉所有的登录请求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A425A59-5C2F-4F5F-96C4-A7E34EA23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11" y="3004458"/>
            <a:ext cx="8202814" cy="2614756"/>
          </a:xfrm>
        </p:spPr>
      </p:pic>
    </p:spTree>
    <p:extLst>
      <p:ext uri="{BB962C8B-B14F-4D97-AF65-F5344CB8AC3E}">
        <p14:creationId xmlns:p14="http://schemas.microsoft.com/office/powerpoint/2010/main" val="36900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8CDC9B-A270-4F36-B766-042B13D6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:Shiro</a:t>
            </a:r>
            <a:r>
              <a:rPr lang="zh-CN" altLang="en-US" dirty="0"/>
              <a:t>安全框架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1E7EA5-D787-4201-AED8-ABA47D81FA97}"/>
              </a:ext>
            </a:extLst>
          </p:cNvPr>
          <p:cNvSpPr txBox="1"/>
          <p:nvPr/>
        </p:nvSpPr>
        <p:spPr>
          <a:xfrm>
            <a:off x="838201" y="2369976"/>
            <a:ext cx="1067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applicationContent.xml</a:t>
            </a:r>
            <a:r>
              <a:rPr lang="zh-CN" altLang="en-US" dirty="0"/>
              <a:t>中定义具体的身份验证，管理器管理我们定义的过滤！同时指定了过滤的规则</a:t>
            </a:r>
            <a:r>
              <a:rPr lang="en-US" altLang="zh-CN" dirty="0"/>
              <a:t>,</a:t>
            </a:r>
            <a:r>
              <a:rPr lang="zh-CN" altLang="en-US" dirty="0"/>
              <a:t>声明了所有人都可以访问，但是只有登录后才能访问</a:t>
            </a:r>
            <a:r>
              <a:rPr lang="en-US" altLang="zh-CN" dirty="0"/>
              <a:t>!!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E60092A-B5C9-4F99-A9F2-EB2E23462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1" y="3219446"/>
            <a:ext cx="8084597" cy="3360711"/>
          </a:xfrm>
        </p:spPr>
      </p:pic>
    </p:spTree>
    <p:extLst>
      <p:ext uri="{BB962C8B-B14F-4D97-AF65-F5344CB8AC3E}">
        <p14:creationId xmlns:p14="http://schemas.microsoft.com/office/powerpoint/2010/main" val="1328047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E30C6-29B3-4CAE-A809-C838C80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:Shiro</a:t>
            </a:r>
            <a:r>
              <a:rPr lang="zh-CN" altLang="en-US" dirty="0"/>
              <a:t>安全框架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33B87C-C250-4334-85D1-BDBC774AD0B3}"/>
              </a:ext>
            </a:extLst>
          </p:cNvPr>
          <p:cNvSpPr txBox="1"/>
          <p:nvPr/>
        </p:nvSpPr>
        <p:spPr>
          <a:xfrm>
            <a:off x="912845" y="2010816"/>
            <a:ext cx="5612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前面定义的安全管理器，告诉</a:t>
            </a:r>
            <a:r>
              <a:rPr lang="en-US" altLang="zh-CN" dirty="0" err="1"/>
              <a:t>shiro</a:t>
            </a:r>
            <a:r>
              <a:rPr lang="zh-CN" altLang="en-US" dirty="0"/>
              <a:t>要走</a:t>
            </a:r>
            <a:r>
              <a:rPr lang="en-US" altLang="zh-CN" dirty="0"/>
              <a:t>realm</a:t>
            </a:r>
            <a:r>
              <a:rPr lang="zh-CN" altLang="en-US" dirty="0"/>
              <a:t>用户验证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C2D2710-25A8-4F68-9F5C-76AC0F6B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40" y="2607592"/>
            <a:ext cx="9275477" cy="3191561"/>
          </a:xfrm>
        </p:spPr>
      </p:pic>
    </p:spTree>
    <p:extLst>
      <p:ext uri="{BB962C8B-B14F-4D97-AF65-F5344CB8AC3E}">
        <p14:creationId xmlns:p14="http://schemas.microsoft.com/office/powerpoint/2010/main" val="253281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59BDC-589C-475D-8F39-5051F8BA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:Shiro</a:t>
            </a:r>
            <a:r>
              <a:rPr lang="zh-CN" altLang="en-US" dirty="0"/>
              <a:t>安全框架之</a:t>
            </a:r>
            <a:r>
              <a:rPr lang="en-US" altLang="zh-CN" dirty="0"/>
              <a:t>MD5</a:t>
            </a:r>
            <a:r>
              <a:rPr lang="zh-CN" altLang="en-US" dirty="0"/>
              <a:t>加密技术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07C3A9-84E3-48C8-BA79-5134742CAF76}"/>
              </a:ext>
            </a:extLst>
          </p:cNvPr>
          <p:cNvSpPr txBox="1"/>
          <p:nvPr/>
        </p:nvSpPr>
        <p:spPr>
          <a:xfrm>
            <a:off x="838200" y="2183362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在控制器中定义方法，使得拿到准确令牌</a:t>
            </a:r>
            <a:r>
              <a:rPr lang="zh-CN" altLang="en-US"/>
              <a:t>的用户，通过身份验证之后才</a:t>
            </a:r>
            <a:r>
              <a:rPr lang="zh-CN" altLang="en-US" dirty="0"/>
              <a:t>可以成功跳转，同时使用了</a:t>
            </a:r>
            <a:r>
              <a:rPr lang="en-US" altLang="zh-CN" dirty="0"/>
              <a:t>MD5</a:t>
            </a:r>
            <a:r>
              <a:rPr lang="zh-CN" altLang="en-US" dirty="0"/>
              <a:t>加密技术，使得管理员不能够直接通过数据库修改其密码以及查看密码</a:t>
            </a:r>
            <a:r>
              <a:rPr lang="en-US" altLang="zh-CN" dirty="0"/>
              <a:t>!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69C8406-3A38-4251-AC64-C28643A52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09" y="2773355"/>
            <a:ext cx="10439291" cy="2509905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166FCF-949F-49A2-872A-A0ED5A138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26" y="5986218"/>
            <a:ext cx="3635055" cy="4953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497C40D-AA15-4AB7-ABFD-7B61623E20D9}"/>
              </a:ext>
            </a:extLst>
          </p:cNvPr>
          <p:cNvSpPr txBox="1"/>
          <p:nvPr/>
        </p:nvSpPr>
        <p:spPr>
          <a:xfrm>
            <a:off x="4316626" y="562635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数据库显示情况</a:t>
            </a:r>
          </a:p>
        </p:txBody>
      </p:sp>
    </p:spTree>
    <p:extLst>
      <p:ext uri="{BB962C8B-B14F-4D97-AF65-F5344CB8AC3E}">
        <p14:creationId xmlns:p14="http://schemas.microsoft.com/office/powerpoint/2010/main" val="266928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1ADA4-19A8-42EE-B2D0-A8E4146C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前端首页界面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CFAA03-07D3-4231-9340-A4AEF896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80" y="1828800"/>
            <a:ext cx="8214084" cy="4083050"/>
          </a:xfrm>
        </p:spPr>
      </p:pic>
    </p:spTree>
    <p:extLst>
      <p:ext uri="{BB962C8B-B14F-4D97-AF65-F5344CB8AC3E}">
        <p14:creationId xmlns:p14="http://schemas.microsoft.com/office/powerpoint/2010/main" val="2718105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7952-F2C4-40E4-8645-81213F4F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</a:t>
            </a:r>
            <a:r>
              <a:rPr lang="en-US" altLang="zh-CN" dirty="0" err="1"/>
              <a:t>Luence</a:t>
            </a:r>
            <a:r>
              <a:rPr lang="zh-CN" altLang="en-US" dirty="0"/>
              <a:t>框架技术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5AEC2D-FA64-46B9-BAAF-7887BAC13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20" y="2250370"/>
            <a:ext cx="3566469" cy="77730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914841-38EA-4308-9F86-A23D80F15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16" y="3027677"/>
            <a:ext cx="5707875" cy="333784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BA296A-5C1C-4EDD-9E3F-1A725C73EE14}"/>
              </a:ext>
            </a:extLst>
          </p:cNvPr>
          <p:cNvSpPr txBox="1"/>
          <p:nvPr/>
        </p:nvSpPr>
        <p:spPr>
          <a:xfrm>
            <a:off x="961054" y="169068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演示</a:t>
            </a:r>
            <a:r>
              <a:rPr lang="en-US" altLang="zh-CN" dirty="0"/>
              <a:t>:</a:t>
            </a:r>
            <a:r>
              <a:rPr lang="zh-CN" altLang="en-US" dirty="0"/>
              <a:t>搜索框搜索测试</a:t>
            </a:r>
          </a:p>
        </p:txBody>
      </p:sp>
    </p:spTree>
    <p:extLst>
      <p:ext uri="{BB962C8B-B14F-4D97-AF65-F5344CB8AC3E}">
        <p14:creationId xmlns:p14="http://schemas.microsoft.com/office/powerpoint/2010/main" val="1668001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5A50E8-2E96-4036-B7C2-8AD1D98F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</a:t>
            </a:r>
            <a:r>
              <a:rPr lang="en-US" altLang="zh-CN" dirty="0" err="1"/>
              <a:t>Luence</a:t>
            </a:r>
            <a:r>
              <a:rPr lang="zh-CN" altLang="en-US" dirty="0"/>
              <a:t>框架技术之索引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4CFEC6-A566-44B1-86E5-9A8202414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27" y="2509487"/>
            <a:ext cx="6999750" cy="377825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4B3E80-DF93-44CC-8035-98602A64D630}"/>
              </a:ext>
            </a:extLst>
          </p:cNvPr>
          <p:cNvSpPr txBox="1"/>
          <p:nvPr/>
        </p:nvSpPr>
        <p:spPr>
          <a:xfrm>
            <a:off x="989045" y="2090057"/>
            <a:ext cx="708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将生成的索引文件放在</a:t>
            </a:r>
            <a:r>
              <a:rPr lang="en-US" altLang="zh-CN" dirty="0"/>
              <a:t>C</a:t>
            </a:r>
            <a:r>
              <a:rPr lang="zh-CN" altLang="en-US" dirty="0"/>
              <a:t>盘指定位置，然后再检索，就可以得出结果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213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76B67-0225-4DFE-B8A6-04DF7B21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</a:t>
            </a:r>
            <a:r>
              <a:rPr lang="en-US" altLang="zh-CN" dirty="0" err="1"/>
              <a:t>Luence</a:t>
            </a:r>
            <a:r>
              <a:rPr lang="zh-CN" altLang="en-US" dirty="0"/>
              <a:t>框架技术之索引的建立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E76C88-0ECD-46A5-B395-4C539FC40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24" y="1995588"/>
            <a:ext cx="5392928" cy="122680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1825BF-1204-44F8-98D0-C8E92B23C978}"/>
              </a:ext>
            </a:extLst>
          </p:cNvPr>
          <p:cNvSpPr txBox="1"/>
          <p:nvPr/>
        </p:nvSpPr>
        <p:spPr>
          <a:xfrm>
            <a:off x="1063690" y="169068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建立索引文档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2AEB22-9A34-451D-9981-B49F83C48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19" y="3704254"/>
            <a:ext cx="6523654" cy="30443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FEDE92-2FD3-405F-840A-FF662035F226}"/>
              </a:ext>
            </a:extLst>
          </p:cNvPr>
          <p:cNvSpPr txBox="1"/>
          <p:nvPr/>
        </p:nvSpPr>
        <p:spPr>
          <a:xfrm>
            <a:off x="1231641" y="3244334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zh-CN" altLang="en-US" dirty="0"/>
              <a:t>盘生成对应的索引文档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45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EE21C-3DD1-4B65-8CBD-E23C1B23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</a:t>
            </a:r>
            <a:r>
              <a:rPr lang="en-US" altLang="zh-CN" dirty="0" err="1"/>
              <a:t>Luence</a:t>
            </a:r>
            <a:r>
              <a:rPr lang="zh-CN" altLang="en-US" dirty="0"/>
              <a:t>框架技术之索引的操作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13E4DF-186F-494C-A61B-D0645B08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63" y="2071109"/>
            <a:ext cx="6228453" cy="430169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74341F8-4038-434E-9D45-1249822166F7}"/>
              </a:ext>
            </a:extLst>
          </p:cNvPr>
          <p:cNvSpPr txBox="1"/>
          <p:nvPr/>
        </p:nvSpPr>
        <p:spPr>
          <a:xfrm>
            <a:off x="1007706" y="16906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包含了添加</a:t>
            </a:r>
            <a:r>
              <a:rPr lang="en-US" altLang="zh-CN" dirty="0"/>
              <a:t>,</a:t>
            </a:r>
            <a:r>
              <a:rPr lang="zh-CN" altLang="en-US" dirty="0"/>
              <a:t>更新</a:t>
            </a:r>
            <a:r>
              <a:rPr lang="en-US" altLang="zh-CN" dirty="0"/>
              <a:t>,</a:t>
            </a:r>
            <a:r>
              <a:rPr lang="zh-CN" altLang="en-US" dirty="0"/>
              <a:t>删除索引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45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231A8-AAF9-4152-8810-FBFB3B7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后端技术</a:t>
            </a:r>
            <a:r>
              <a:rPr lang="en-US" altLang="zh-CN" dirty="0"/>
              <a:t>:</a:t>
            </a:r>
            <a:r>
              <a:rPr lang="en-US" altLang="zh-CN" dirty="0" err="1"/>
              <a:t>Luence</a:t>
            </a:r>
            <a:r>
              <a:rPr lang="zh-CN" altLang="en-US" dirty="0"/>
              <a:t>框架技术之索引的查询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C2794DC-EAC8-43F3-8A44-0AA32B9C4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33" y="2133600"/>
            <a:ext cx="5895501" cy="4323184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63FCFD-BE18-4C25-A9AA-CBD73FE1E03E}"/>
              </a:ext>
            </a:extLst>
          </p:cNvPr>
          <p:cNvSpPr txBox="1"/>
          <p:nvPr/>
        </p:nvSpPr>
        <p:spPr>
          <a:xfrm>
            <a:off x="989044" y="1772816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查询出来的具体博客信息，并显示字段高亮</a:t>
            </a:r>
          </a:p>
        </p:txBody>
      </p:sp>
    </p:spTree>
    <p:extLst>
      <p:ext uri="{BB962C8B-B14F-4D97-AF65-F5344CB8AC3E}">
        <p14:creationId xmlns:p14="http://schemas.microsoft.com/office/powerpoint/2010/main" val="275687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818EAE9-A0E5-4C3B-A600-1398A7DCE30B}"/>
              </a:ext>
            </a:extLst>
          </p:cNvPr>
          <p:cNvSpPr txBox="1"/>
          <p:nvPr/>
        </p:nvSpPr>
        <p:spPr>
          <a:xfrm>
            <a:off x="3251071" y="1659800"/>
            <a:ext cx="649229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solidFill>
                  <a:schemeClr val="accent1">
                    <a:lumMod val="75000"/>
                  </a:schemeClr>
                </a:solidFill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51497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AECFA-19D1-4E61-8D02-20D4F07C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前端头部菜单栏实现代码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424AB3-6E0D-4952-97E5-252BD2422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19" y="2369977"/>
            <a:ext cx="10271594" cy="2919964"/>
          </a:xfrm>
        </p:spPr>
      </p:pic>
    </p:spTree>
    <p:extLst>
      <p:ext uri="{BB962C8B-B14F-4D97-AF65-F5344CB8AC3E}">
        <p14:creationId xmlns:p14="http://schemas.microsoft.com/office/powerpoint/2010/main" val="406429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B3146-9279-4837-BD67-9375825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前端侧边栏实现代码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3F752D-633B-4AFF-94B6-43F6047C3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2" y="1352094"/>
            <a:ext cx="7232674" cy="4653062"/>
          </a:xfrm>
        </p:spPr>
      </p:pic>
    </p:spTree>
    <p:extLst>
      <p:ext uri="{BB962C8B-B14F-4D97-AF65-F5344CB8AC3E}">
        <p14:creationId xmlns:p14="http://schemas.microsoft.com/office/powerpoint/2010/main" val="557085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9FCCC-E7F0-4E55-A071-BF8B2F20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前端主页主要内容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CE57F6-7105-46D5-BA21-A99EAF3B0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56" y="1604865"/>
            <a:ext cx="9110668" cy="4306985"/>
          </a:xfrm>
        </p:spPr>
      </p:pic>
    </p:spTree>
    <p:extLst>
      <p:ext uri="{BB962C8B-B14F-4D97-AF65-F5344CB8AC3E}">
        <p14:creationId xmlns:p14="http://schemas.microsoft.com/office/powerpoint/2010/main" val="46507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6F4BA-845C-42EC-B144-83F90DBD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前端博客详情内容</a:t>
            </a:r>
            <a:r>
              <a:rPr lang="en-US" altLang="zh-CN" dirty="0"/>
              <a:t>,</a:t>
            </a:r>
            <a:r>
              <a:rPr lang="zh-CN" altLang="en-US" dirty="0"/>
              <a:t>篇目</a:t>
            </a:r>
            <a:r>
              <a:rPr lang="en-US" altLang="zh-CN" dirty="0"/>
              <a:t>,</a:t>
            </a:r>
            <a:r>
              <a:rPr lang="zh-CN" altLang="en-US" dirty="0"/>
              <a:t>评论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6140DBF-F832-437D-8191-909FFB04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7" y="1427584"/>
            <a:ext cx="4702647" cy="501763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D3EA93-7EA8-43A4-BFDD-D7D1FE13A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37" y="1427584"/>
            <a:ext cx="6369007" cy="48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06FED-ADD2-46B2-AFDF-FFC34632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前端主要技术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6BE299-4B98-47A3-BFC6-A7B3B5CE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前台网页使用主流的</a:t>
            </a:r>
            <a:r>
              <a:rPr lang="en-US" altLang="zh-CN" dirty="0"/>
              <a:t>Bootstrap3 UI</a:t>
            </a:r>
            <a:r>
              <a:rPr lang="zh-CN" altLang="en-US" dirty="0"/>
              <a:t>框架；</a:t>
            </a:r>
            <a:endParaRPr lang="en-US" altLang="zh-CN" dirty="0"/>
          </a:p>
          <a:p>
            <a:r>
              <a:rPr lang="zh-CN" altLang="en-US" dirty="0"/>
              <a:t>具体运用了</a:t>
            </a:r>
            <a:r>
              <a:rPr lang="en-US" altLang="zh-CN" dirty="0" err="1"/>
              <a:t>html,css,js,jq,ajax</a:t>
            </a:r>
            <a:r>
              <a:rPr lang="zh-CN" altLang="en-US" dirty="0"/>
              <a:t>等技术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在与后端交换数据时，主要是运用了</a:t>
            </a:r>
            <a:r>
              <a:rPr lang="en-US" altLang="zh-CN" dirty="0"/>
              <a:t>json</a:t>
            </a:r>
            <a:r>
              <a:rPr lang="zh-CN" altLang="en-US" dirty="0"/>
              <a:t>作为数据传输的交换技术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搜索引擎运用了</a:t>
            </a:r>
            <a:r>
              <a:rPr lang="en-US" altLang="zh-CN" dirty="0" err="1"/>
              <a:t>luence</a:t>
            </a:r>
            <a:r>
              <a:rPr lang="zh-CN" altLang="en-US" dirty="0"/>
              <a:t>框架</a:t>
            </a:r>
            <a:r>
              <a:rPr lang="en-US" altLang="zh-CN" dirty="0"/>
              <a:t>(</a:t>
            </a:r>
            <a:r>
              <a:rPr lang="zh-CN" altLang="en-US" dirty="0"/>
              <a:t>具体后端详细讲</a:t>
            </a:r>
            <a:r>
              <a:rPr lang="en-US" altLang="zh-CN" dirty="0"/>
              <a:t>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89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E9E62D-35AE-45A8-928B-51AD07E8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  <a:r>
              <a:rPr lang="zh-CN" altLang="en-US" dirty="0"/>
              <a:t>数据库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D0549CF-6CFA-4C80-BA45-B9962298E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70" y="1690688"/>
            <a:ext cx="3759156" cy="4351338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CE282F-86F4-4A0E-B609-5B973AEAF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53" y="1690688"/>
            <a:ext cx="3937991" cy="43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1707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207</TotalTime>
  <Words>569</Words>
  <Application>Microsoft Office PowerPoint</Application>
  <PresentationFormat>宽屏</PresentationFormat>
  <Paragraphs>65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幼圆</vt:lpstr>
      <vt:lpstr>Arial</vt:lpstr>
      <vt:lpstr>Century Gothic</vt:lpstr>
      <vt:lpstr>Wingdings 3</vt:lpstr>
      <vt:lpstr>丝状</vt:lpstr>
      <vt:lpstr>个人博客系统</vt:lpstr>
      <vt:lpstr>项目主要结构</vt:lpstr>
      <vt:lpstr>前端首页界面</vt:lpstr>
      <vt:lpstr>前端头部菜单栏实现代码</vt:lpstr>
      <vt:lpstr>前端侧边栏实现代码</vt:lpstr>
      <vt:lpstr>前端主页主要内容</vt:lpstr>
      <vt:lpstr>前端博客详情内容,篇目,评论</vt:lpstr>
      <vt:lpstr>前端主要技术:</vt:lpstr>
      <vt:lpstr>MYSQL数据库</vt:lpstr>
      <vt:lpstr>数据库重点</vt:lpstr>
      <vt:lpstr>后台结构一览</vt:lpstr>
      <vt:lpstr>后台页面效果截选</vt:lpstr>
      <vt:lpstr>后台管理界面:主页</vt:lpstr>
      <vt:lpstr>后台管理界面:编写博客页面</vt:lpstr>
      <vt:lpstr>后台管理界面:博客信息管理页面</vt:lpstr>
      <vt:lpstr>后台管理界面:审核评论页面</vt:lpstr>
      <vt:lpstr>后台管理界面:评论信息管理页面</vt:lpstr>
      <vt:lpstr>后台管理界面:修改个人信息页面</vt:lpstr>
      <vt:lpstr>后台管理界面:修改密码页面</vt:lpstr>
      <vt:lpstr>后台管理界面:刷新缓存页面</vt:lpstr>
      <vt:lpstr>后台管理界面:消息提醒页面</vt:lpstr>
      <vt:lpstr>后台主要技术实现与亮点</vt:lpstr>
      <vt:lpstr>后台主要技术详解:</vt:lpstr>
      <vt:lpstr>后端部分:登录界面</vt:lpstr>
      <vt:lpstr>技术难点与重点:</vt:lpstr>
      <vt:lpstr>后端技术:Shiro安全框架</vt:lpstr>
      <vt:lpstr>后端技术:Shiro安全框架</vt:lpstr>
      <vt:lpstr>后端技术:Shiro安全框架</vt:lpstr>
      <vt:lpstr>后端技术:Shiro安全框架之MD5加密技术</vt:lpstr>
      <vt:lpstr>后端技术:Luence框架技术</vt:lpstr>
      <vt:lpstr>后端技术:Luence框架技术之索引</vt:lpstr>
      <vt:lpstr>后端技术:Luence框架技术之索引的建立</vt:lpstr>
      <vt:lpstr>后端技术:Luence框架技术之索引的操作</vt:lpstr>
      <vt:lpstr>后端技术:Luence框架技术之索引的查询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前端部分</dc:title>
  <dc:creator>631836476@qq.com</dc:creator>
  <cp:lastModifiedBy>631836476@qq.com</cp:lastModifiedBy>
  <cp:revision>27</cp:revision>
  <dcterms:created xsi:type="dcterms:W3CDTF">2018-06-21T00:21:43Z</dcterms:created>
  <dcterms:modified xsi:type="dcterms:W3CDTF">2018-06-22T00:42:18Z</dcterms:modified>
</cp:coreProperties>
</file>